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06" r:id="rId2"/>
    <p:sldId id="256" r:id="rId3"/>
    <p:sldId id="268" r:id="rId4"/>
    <p:sldId id="285" r:id="rId5"/>
    <p:sldId id="258" r:id="rId6"/>
    <p:sldId id="259" r:id="rId7"/>
    <p:sldId id="257" r:id="rId8"/>
    <p:sldId id="279" r:id="rId9"/>
    <p:sldId id="280" r:id="rId10"/>
    <p:sldId id="282" r:id="rId11"/>
    <p:sldId id="283" r:id="rId12"/>
    <p:sldId id="267" r:id="rId13"/>
    <p:sldId id="265" r:id="rId14"/>
    <p:sldId id="266" r:id="rId15"/>
    <p:sldId id="284" r:id="rId16"/>
    <p:sldId id="264" r:id="rId17"/>
    <p:sldId id="286" r:id="rId18"/>
    <p:sldId id="263" r:id="rId19"/>
    <p:sldId id="289" r:id="rId20"/>
    <p:sldId id="269" r:id="rId21"/>
    <p:sldId id="290" r:id="rId22"/>
    <p:sldId id="270" r:id="rId23"/>
    <p:sldId id="291" r:id="rId24"/>
    <p:sldId id="287" r:id="rId25"/>
    <p:sldId id="288" r:id="rId26"/>
    <p:sldId id="261" r:id="rId27"/>
    <p:sldId id="262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302" r:id="rId36"/>
    <p:sldId id="301" r:id="rId37"/>
    <p:sldId id="300" r:id="rId38"/>
    <p:sldId id="303" r:id="rId39"/>
    <p:sldId id="304" r:id="rId40"/>
    <p:sldId id="305" r:id="rId41"/>
    <p:sldId id="273" r:id="rId42"/>
    <p:sldId id="274" r:id="rId43"/>
    <p:sldId id="307" r:id="rId44"/>
    <p:sldId id="275" r:id="rId45"/>
    <p:sldId id="308" r:id="rId46"/>
    <p:sldId id="309" r:id="rId47"/>
    <p:sldId id="310" r:id="rId48"/>
    <p:sldId id="311" r:id="rId49"/>
    <p:sldId id="312" r:id="rId50"/>
    <p:sldId id="313" r:id="rId51"/>
    <p:sldId id="278" r:id="rId52"/>
    <p:sldId id="277" r:id="rId53"/>
    <p:sldId id="31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206" autoAdjust="0"/>
  </p:normalViewPr>
  <p:slideViewPr>
    <p:cSldViewPr snapToGrid="0">
      <p:cViewPr varScale="1">
        <p:scale>
          <a:sx n="102" d="100"/>
          <a:sy n="102" d="100"/>
        </p:scale>
        <p:origin x="15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48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24575,'42'1'0,"-6"-1"0,-1 0 0,61-10 0,-77 8 0,0 0 0,31 1 0,10 0 0,-55 1-114,0-1 1,-1 0-1,1 0 0,0 0 0,0-1 1,-1 1-1,1-1 0,-1 0 0,0 0 1,0-1-1,7-4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0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24575,'58'1'0,"63"-3"0,-109 0 0,-1 0 0,0-1 0,1 0 0,-1-1 0,19-9 0,17-7 0,-26 13 0,0-1 0,20-11 0,-40 18-80,1 0 0,-1 0-1,0 0 1,1 0 0,-1 0-1,0 0 1,0-1 0,0 1-1,0 0 1,0-1 0,0 1 0,0-1-1,0 1 1,0-1 0,-1 0-1,1-2 1,2-6-6746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24575,'0'20'0,"-1"2"0,2-1 0,0 1 0,7 33 0,13 58 0,-20-107 0,1 1 0,0-1 0,0 1 0,5 9 0,-4-10 0,0 0 0,-1 0 0,0 0 0,0 0 0,1 12 0,-1 0 0,-1 0 0,5 25 0,-2-22 0,1 26 0,1 13 0,9 64 0,-11-93 0,-1 1 0,-1 0 0,-4 41 0,0-8 0,1-18 0,3 54 0,5-61 0,-4-30 0,-1 1 0,1 17 0,5 29 0,-5-42 0,1 32 0,-3-28 0,6 28 0,-4-28 0,1 29 0,-1-21-1365,0-17-5461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3:0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24575,'-3'1'0,"1"1"0,0-1 0,0 0 0,-1 1 0,1 0 0,0-1 0,0 1 0,0 0 0,1 0 0,-3 3 0,0-2 0,-72 93 0,41-65 0,30-27 0,0 0 0,0 0 0,0 0 0,0 1 0,1-1 0,0 1 0,0 1 0,0-1 0,1 0 0,-5 10 0,-30 95 0,21-67 0,11-30 0,-8 26 0,6-9 0,2-9 0,1 0 0,1 0 0,0 1 0,0 27 0,5 500 0,0-536 0,0 0 0,6 22 0,-1-7 0,-2-6 0,1-1 0,1 0 0,1-1 0,18 39 0,-4-15 0,18 33 0,-33-66 0,-1-1 0,6 18 0,-8-19 0,0-1 0,1 1 0,0-1 0,0 0 0,8 11 0,-2-5 0,0 1 0,11 22 0,-13-21 0,0 0 0,15 17 0,-18-25 0,-1-1 0,1 1 0,-1 1 0,-1-1 0,3 10 0,7 13 0,-1-3 0,-8-15 0,2-1 0,0 1 0,12 17 0,-16-27 0,1 0 0,-1 0 0,1 0 0,-1-1 0,1 1 0,0-1 0,0 1 0,0-1 0,0 0 0,0 0 0,1 0 0,-1-1 0,1 1 0,-1-1 0,1 0 0,-1 0 0,8 1 0,33 4 0,-16-2 0,33 0 0,-51-4 0,-1 0 0,1-1 0,-1 0 0,1 0 0,-1-1 0,0-1 0,14-5 0,-14 5 0,1 0 0,0 0 0,18-2 0,-19 4 0,1 0 0,-2-1 0,1-1 0,0 1 0,11-6 0,-9 3 0,-1-1 0,0 1 0,0-2 0,-1 1 0,1-2 0,-2 1 0,1-1 0,-1 0 0,0-1 0,9-13 0,-11 14 0,0 0 0,1 0 0,0 1 0,0 0 0,8-6 0,-7 7 0,0-1 0,-1 0 0,0-1 0,10-13 0,19-25 0,-26 34 0,0 0 0,12-22 0,28-40 0,-11 17 0,-9-1 0,-18 37 0,0 0 0,-1-1 0,7-23 0,-13 32 0,32-98 0,-34 94 0,-1 1 0,0-1 0,-1 0 0,0 0 0,-4-24 0,2-6 0,2-32 0,-3-80 0,0 147 0,0-1 0,-2 1 0,0 0 0,0 0 0,-1 0 0,0 1 0,-1-1 0,-10-13 0,5 6 0,-14-33 0,5 7 0,13 31 0,1-1 0,0 0 0,-4-16 0,9 26 0,0 0 0,0 0 0,-1 0 0,0 0 0,0 1 0,0-1 0,-1 0 0,1 1 0,-1 0 0,0 0 0,0 0 0,-1 0 0,1 0 0,-1 0 0,0 1 0,0 0 0,-6-4 0,4 2 0,0 1 0,-1 0 0,1 0 0,-1 0 0,0 1 0,0 0 0,-1 0 0,1 1 0,-1 0 0,1 0 0,-1 1 0,0 0 0,-10 0 0,10 0 0,-1 0 0,1 0 0,0-1 0,-1 0 0,1-1 0,-12-5 0,-2 0 0,17 6 0,0-1 0,0 1 0,0-1 0,1 0 0,-5-4 0,4 4 0,1 0 0,0 0 0,-1 0 0,1 1 0,-1-1 0,-6-1 0,-25-6 0,14 4 0,0 0 0,-27-13 0,43 17 48,1 0 0,0 1-1,-1 0 1,1 0 0,-1 0 0,-6 0-1,7 1-201,1 0-1,-1-1 1,1 1-1,0-1 1,-1 0-1,1 0 1,0-1-1,0 1 1,0-1-1,-5-2 1,2-2-6672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9.8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81.72559"/>
      <inkml:brushProperty name="anchorY" value="-2598.99756"/>
      <inkml:brushProperty name="scaleFactor" value="0.5"/>
    </inkml:brush>
  </inkml:definitions>
  <inkml:trace contextRef="#ctx0" brushRef="#br0">1295 90 24575,'0'0'0,"-5"0"0,-7 0 0,-6 0 0,-5 0 0,-3 0 0,-3 0 0,-2 0 0,6 5 0,1 1 0,-1 0 0,0-1 0,-2-1 0,6 4 0,-1-1 0,-1 0 0,4 4 0,-1-1 0,-1-2 0,-3-1 0,-2-3 0,-1 4 0,-2 5 0,0 5 0,0-1 0,5 3 0,0-4 0,0-3 0,-1-4 0,-1-4 0,4 3 0,0-1 0,5 5 0,-1-2 0,-2-1 0,-3 3 0,-1-2 0,3 5 0,-2 3 0,0-1 0,4 2 0,4 2 0,-1-3-766,-1-3 985,-4-6-329,3 3 110,-2-3 0,4 4 0,-2-2 0,4 4 0,-3-3 0,-2-2 767,2 3-986,-2-2 328,4 3-109,3 4 0,-2-2 0,-3-3 0,3 3 0,2 2 0,4 3 0,3 3 0,2 2 0,2 3 0,1 0 0,1 1 0,-1 0 0,1 1 0,-1-1 0,1 0 0,5-6 0,6-7 0,6-5 0,-1 0 0,3-3 0,-2 3 0,1-1 0,-4 3 0,3-2 0,1-2 0,4-3 0,-4 3 0,2-2 0,1-1 0,2-2 0,3-2 0,-5 5 0,1 0 0,1-2 0,0-1 0,3-2 0,0 0 0,2-2 0,0-1 0,0 0 0,1 0 0,0-1 0,0 7 0,0 0 0,-1-1 0,1 0 0,-1-1 0,1-2 0,-1-1 0,1 0 0,0 5 0,-1 0 0,-5 5 0,-1 0 0,1-2 0,0-2 0,2-2 0,1-2 0,2-2 0,0 0 0,0-2 0,1 1 0,0-1 0,-1 1 0,1 0 0,-1 0 0,1-1 0,0 1 0,0 0 0,-1 0 0,1 0 0,-1 0 0,1 0 0,-1 0 0,1 0 0,-1 0 0,1 0 0,0 0 0,-1 0 0,1 0 0,-1 0 0,0 0 0,1 0 0,0 0 0,-1 0 0,1 0 0,0 0 0,-1 0 0,0 0 0,1 0 0,-7-5 0,0-1 0,1 0 0,1 1 0,1 1 0,1 2 0,2 0 0,-6-4 0,0 0 0,0 0 0,2 2 0,1 0 0,2 2 0,1 1 0,-6-5 0,1 0 0,-1 0 0,2 1 0,1 2 0,1 1 0,-4-5 0,-1 0 0,-4-6 0,1 2 0,1 2 0,-3-4 0,2 2 0,2 2 0,2 3 0,3 2 0,1-4 0,1 2 0,2 0 0,0 1 0,0 2 0,0 1 0,0 1 0,-6-5 0,0 0 0,-7-5 0,1 0 0,2 2 0,2-4 0,3 2 0,-4-3 0,1 1 0,-4-2 0,1 1 0,-5-2 0,3 2 0,2-3 0,3 4 0,-4-4 0,-3-2 0,1 3 0,3 2 0,-4-1 0,3 4 0,-3-4 0,-3-3 0,2 2 0,-3-2 0,-3-4 0,3-1 0,-1-4 0,-2-1 0,-3-1 0,4 6 0,-1-1 0,-1 0 0,-2-1 0,-2-1 0,-1-2 0,-7 6 0,-1-2 0,-6 7 0,-5 4 0,-5 5 0,-4 3 0,-2 3 0,-2 2 0,0 0 0,-1 1 0,1 0 0,0 0 0,0 0 0,0-1 0,0 0 0,6-5 0,0-1 0,1-1 0,-1 3-1101,-2 0 1416,-1 2-473,-1 0 158,-1 2 0,-1 0 0,0-6 0,0 0 0,1 1 0,-1-6 0,-5 1 0,-1 2 0,0-4 0,1 2 0,2 2 0,1-4-1876,2 2 2412,-6 2-804,0 2 268,-5 3 0,1 1 0,1 1-1527,2 1 1963,3-6-654,2 1 218,1-1-1551,1 1 1994,1-4-665,-1 0 222,-5 2 0,0 1 0,-6-4 0,1 2 0,1 1-2163,-4 2 2781,-3-5-927,1 2 309,4-4 0,-4 0 0,3 3 0,4 2 0,2 3 0,-3 1 0,1-4 0,2 1 0,2 0 0,1 2-89,2 1 114,6-5-37,2 1 1412,-7 1-1800,0 1 600,-1 2-133,-1 1-86,0 1 29,1 0-10,-5 1 0,-7 1 0,1-1 0,2 0 0,2 0 0,2 1 0,3-1 0,2 0 0,1 0 0,0 0 0,2 0 0,-7 0 2354,0 0-3027,-1 0 1009,2 0-421,1 0 110,1 0 691,2 0-924,0 0 312,0 0-104,1 0 1656,-1 0-2129,1 0 710,-1 0-237,1 0 0,0 0 0,-1 0 0,1 0 0,-1 0 0,1 0 0,-1 0 0,0 0 0,1 0 0,-1 0 2187,1 0-2812,5 0 937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0.3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238 0 24575,'0'0'0,"-5"0"0,-8 0 0,1 6 0,-5 1 0,3 5 0,-4-1 0,-3-1 0,3 3 0,4 4 0,-2-2 0,4 3 0,3 3 0,3 2 0,2 3 0,3 2 0,-6-4 0,2 0 0,-1 0 0,2 1 0,1 1 0,1 2 0,1 0 0,-5-5 0,0 0 0,0 1 0,1 1 0,2 2 0,1 0 0,1 2 0,6-6 0,1 0 0,0 1 0,5-5 0,-1 0 0,-1 3 0,3-5 0,-2 3 0,5-5 0,3 3 0,4-4 0,-2 2 0,1-2 0,-4 2 0,-4 2 0,1 4 0,-3 3 0,3-4 0,-2 2 0,3-6 0,-2 3 0,-3 0 0,2-2 0,-1 1 0,3 2 0,4-4 0,-2 3 0,3-5 0,-3 3 0,1-4 0,3-4 0,-3 3 0,3-3 0,1-2 0,2-2 0,3-3 0,2-1 0,1-2 0,1 0 0,-1 0 0,1-1 0,0 1 0,0 0 0,0-1 0,0 1 0,-1 0 0,-5-6 0,0 0 0,-1 0 0,2 1 0,1 2 0,1 0 0,1 2 0,0-5 0,2 0 0,0 0 0,0-5 0,0 2 0,-1-5 0,-5-4 0,0 2 0,-1 3 0,-4-2 0,0 2 0,3 4 0,1 3 0,-3-4 0,1 2 0,2 1 0,-5-4 0,2 1 0,1 2 0,-3-3 0,2 1 0,1 2 0,3 2 0,-4-3 0,1 1 0,2 1 0,2 2 0,-5-4 0,2 1 0,0 1 0,2 2 0,-4-4 0,2 1 0,0 1 0,-4-4 0,3 1 0,0 2 0,3 2 0,2 3 0,1 0 0,2-3 0,0-1 0,1 2 0,-6-6 0,0 1 0,0-4 0,1 2 0,1 2 0,-5-3 0,2 2 0,-1 2 0,3 3 0,-5-3 0,1 1 0,-4-5 0,1 2 0,2 2 0,2 2 0,-2-3 0,1 2 0,-5-5 0,-3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6.5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20.84839"/>
      <inkml:brushProperty name="anchorY" value="-1430.99695"/>
      <inkml:brushProperty name="scaleFactor" value="0.5"/>
    </inkml:brush>
  </inkml:definitions>
  <inkml:trace contextRef="#ctx0" brushRef="#br0">0 0 24575,'0'0'0,"5"0"0,8 0 0,5 0 0,5 0 0,4 0 0,2 0 0,1 0 0,1 0 0,-1 0 0,1 0 0,-1 0 0,0 0 0,0 0 0,0 0 0,-1 0 0,1 0 0,-1 0 0,1 0 0,-1 0 0,1 0 0,-1 0 0,1 0 0,0 0 0,-1 0 0,1 0 0,-7 6 0,0 0 0,1 0 0,0-1 0,2-1 0,-4 4 0,0-1 0,-5 6 0,2-2 0,1-2 0,2-2 0,3-2 0,2-3 0,1 5 0,1-1 0,1 0 0,1-1 0,-1-2 0,0-1 0,-1-1 0,-5 5 0,-1 0 0,1 1 0,1-2 0,1-2 0,1-1 0,1 0 0,1-2 0,1 0 0,-1 0 0,1 0 0,-1-1 0,1 1 0,0 0 0,0 6 0,0 0 0,-7 6 0,1-1 0,-1-2 0,2-2 0,-5 4 0,0-2 0,3-2 0,-5 4 0,2-1 0,2-2 0,-4 3 0,1-1 0,2-2 0,3-2 0,1-3 0,3-1 0,0-1 0,2-1 0,0 0 0,0 0 0,-6 5 0,0 1 0,0-1 0,0 0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3:05:57.3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179 0 24575,'0'0'0,"-3"0"0,0 3 0,-3 0 0,0 3 0,-1 0 0,0 2 0,1 1 0,0 0 0,0 1 0,-1 1 0,1 1 0,1 1 0,-2-2 0,2 1 0,1 0 0,1 0 0,1 2 0,-2-3 0,0 0 0,1 0 0,1 2 0,0 0 0,-1-2 0,-1 0 0,-2 1 0,0 0 0,2 2 0,-3-4 0,2 2 0,1-1 0,1 2 0,1 0 0,-2-2 0,0 0 0,1 1 0,1 0 0,0 1 0,-1 1 0,-1 0 0,1 1 0,1 0 0,0 0 0,1 0 0,0 0 0,1 0 0,0 0 0,0 0 0,1 0 0,-1 0 0,0-1 0,3-2 0,3-3 0,0 0 0,2-2 0,3-3 0,0-1 0,3-2 0,0 0 0,1-1 0,0 3 0,0-1 0,1 1 0,-1-1 0,-3 3 0,0-1 0,-1-1 0,2 0 0,0-1 0,1 2 0,0-1 0,0 1 0,1-2 0,-3 3 0,0-1 0,0-1 0,0 0 0,2-2 0,-1 0 0,2 0 0,-1-1 0,1 0 0,-3 3 0,0 0 0,0 0 0,0-1 0,1 0 0,1-1 0,0-1 0,-2 3 0,0 1 0,0-1 0,0-1 0,1 0 0,-2 2 0,0 0 0,1-1 0,0 0 0,2-2 0,-1 1 0,2 1 0,0 0 0,-1 0 0,1 0 0,0-2 0,0 0 0,0 0 0,0-1 0,0 0 0,0 0 0,0 0 0,0-1 0,-1 1 0,1 0 0,0 0 0,0 0 0,0 0 0,-3-3 0,0 0 0,0 0 0,0 1 0,-2-3 0,0 0 0,2 2 0,0 0 0,-2-2 0,1 1 0,0 0 0,-2-1 0,1 0 0,-2-2 0,1 1 0,-2-2 0,1 1 0,-1-1 0,-2-1 0,1 0 0,2 0 0,-1-2 0,2-1 0,-2-2 0,2 3 0,-2 0 0,-1-1 0,-2-1 0,-2 0 0,-1-1 0,2 3 0,0-1 0,0 1 0,-1-2 0,0 0 0,-1-1 0,-1-1 0,0 1 0,0-1 0,0 0 0,0 0 0,0 0 0,0 0 0,0 0 0,0 0 0,0 0 0,0 1 0,-3-1 0,0 0 0,0 0 0,-3 3 0,1 0 0,-2 3 0,0 0 0,-1 2 0,2-1 0,0-1 0,-1 1 0,2-2 0,-2 3 0,1-2 0,-2 2 0,-1 2 0,-2 1 0,1-1 0,-1 1 0,0 1 0,-2 0 0,0-1 0,-1 0 0,-1 0 0,0 2 0,1 0 0,-1 1 0,-1 0 0,1 1 0,0 0 0,0 0 0,0 1 0,1-1 0,-1 0 0,0 0 0,0 0 0,0 0 0,0 0 0,0 0 0,1 0 0,-1 0 0,0 0 0,0 0 0,1 3 0,-1 0 0,-3 0 0,0 0 0,0-1 0,1 2 0,0 0 0,1-1 0,0 0 0,1-2 0,0 0 0,0 3 0,1-1 0,-1 0 0,0-1 0,1 0 0,-1-1 0,0 0 0,3 2 0,0 0 0,3 3 0,0-1 0,-1 0 0,-1-2 0,-1-1 0,-2 0 0,0-2 0,-1 1 0,3 1 0,0 1 0,0 0 0,-1-1 0,3 3 0,0-1 0,-2 0 0,0-2 0,-1 0 0,3 2 0,-1 0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40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30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11/07/2024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7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8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1.emf"/><Relationship Id="rId34" Type="http://schemas.openxmlformats.org/officeDocument/2006/relationships/image" Target="../media/image28.png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32" Type="http://schemas.openxmlformats.org/officeDocument/2006/relationships/image" Target="../media/image2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8" Type="http://schemas.openxmlformats.org/officeDocument/2006/relationships/image" Target="../media/image59.png"/><Relationship Id="rId36" Type="http://schemas.openxmlformats.org/officeDocument/2006/relationships/image" Target="../media/image2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31" Type="http://schemas.openxmlformats.org/officeDocument/2006/relationships/customXml" Target="../ink/ink37.xml"/><Relationship Id="rId4" Type="http://schemas.openxmlformats.org/officeDocument/2006/relationships/image" Target="../media/image22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7" Type="http://schemas.openxmlformats.org/officeDocument/2006/relationships/customXml" Target="../ink/ink35.xml"/><Relationship Id="rId30" Type="http://schemas.openxmlformats.org/officeDocument/2006/relationships/image" Target="../media/image60.png"/><Relationship Id="rId35" Type="http://schemas.openxmlformats.org/officeDocument/2006/relationships/customXml" Target="../ink/ink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4.xml"/><Relationship Id="rId18" Type="http://schemas.openxmlformats.org/officeDocument/2006/relationships/image" Target="../media/image44.png"/><Relationship Id="rId3" Type="http://schemas.openxmlformats.org/officeDocument/2006/relationships/image" Target="../media/image25.emf"/><Relationship Id="rId7" Type="http://schemas.openxmlformats.org/officeDocument/2006/relationships/customXml" Target="../ink/ink41.xml"/><Relationship Id="rId12" Type="http://schemas.openxmlformats.org/officeDocument/2006/relationships/image" Target="../media/image68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7.png"/><Relationship Id="rId4" Type="http://schemas.openxmlformats.org/officeDocument/2006/relationships/image" Target="../media/image26.emf"/><Relationship Id="rId9" Type="http://schemas.openxmlformats.org/officeDocument/2006/relationships/customXml" Target="../ink/ink42.xml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82.png"/><Relationship Id="rId4" Type="http://schemas.openxmlformats.org/officeDocument/2006/relationships/customXml" Target="../ink/ink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712A-AF51-1BA0-CBAC-A3328EB9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 update list (15 July 2024)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878-1FD4-2461-1771-5F0CA5AB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From page 35, 41</a:t>
            </a:r>
          </a:p>
          <a:p>
            <a:r>
              <a:rPr lang="en-IE" dirty="0"/>
              <a:t>Update RL ERP plot (see </a:t>
            </a:r>
            <a:r>
              <a:rPr lang="en-IE" b="1" dirty="0"/>
              <a:t>FDI VS BCP diff</a:t>
            </a:r>
            <a:r>
              <a:rPr lang="en-IE" dirty="0"/>
              <a:t>)</a:t>
            </a:r>
          </a:p>
          <a:p>
            <a:r>
              <a:rPr lang="en-IE" dirty="0"/>
              <a:t>Check LRP C3 C4 -&gt; next step compare location </a:t>
            </a:r>
          </a:p>
          <a:p>
            <a:r>
              <a:rPr lang="en-IE" dirty="0"/>
              <a:t>Motor pre signal</a:t>
            </a:r>
          </a:p>
        </p:txBody>
      </p:sp>
    </p:spTree>
    <p:extLst>
      <p:ext uri="{BB962C8B-B14F-4D97-AF65-F5344CB8AC3E}">
        <p14:creationId xmlns:p14="http://schemas.microsoft.com/office/powerpoint/2010/main" val="281474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0" y="458866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D6CB2-6D34-A9B2-30CC-D892A579C5EA}"/>
              </a:ext>
            </a:extLst>
          </p:cNvPr>
          <p:cNvSpPr txBox="1"/>
          <p:nvPr/>
        </p:nvSpPr>
        <p:spPr>
          <a:xfrm>
            <a:off x="5588000" y="4804222"/>
            <a:ext cx="6106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Emergency/ACC  (300ms after cue change)- only for high??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; -only high</a:t>
            </a:r>
          </a:p>
          <a:p>
            <a:r>
              <a:rPr lang="en-IE" dirty="0"/>
              <a:t>Drop after decision/ action; maintain for low</a:t>
            </a:r>
          </a:p>
          <a:p>
            <a:r>
              <a:rPr lang="en-IE" dirty="0"/>
              <a:t>Second peak after DDL1.5 (Emergency caused by time pressure?) -both</a:t>
            </a:r>
          </a:p>
        </p:txBody>
      </p:sp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AEC84B-90B2-2A2B-161C-AD4E711F628D}"/>
              </a:ext>
            </a:extLst>
          </p:cNvPr>
          <p:cNvSpPr txBox="1"/>
          <p:nvPr/>
        </p:nvSpPr>
        <p:spPr>
          <a:xfrm>
            <a:off x="6731001" y="558625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Deeper CPP</a:t>
            </a:r>
          </a:p>
          <a:p>
            <a:r>
              <a:rPr lang="en-IE" dirty="0"/>
              <a:t>Move from partial to centra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B254B-21EC-6A52-9BD7-C0A93ED6197B}"/>
              </a:ext>
            </a:extLst>
          </p:cNvPr>
          <p:cNvCxnSpPr/>
          <p:nvPr/>
        </p:nvCxnSpPr>
        <p:spPr>
          <a:xfrm>
            <a:off x="941136" y="4186989"/>
            <a:ext cx="10192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9171-BADC-24B8-36E8-EC851A8AD1B5}"/>
              </a:ext>
            </a:extLst>
          </p:cNvPr>
          <p:cNvCxnSpPr/>
          <p:nvPr/>
        </p:nvCxnSpPr>
        <p:spPr>
          <a:xfrm>
            <a:off x="780716" y="1229894"/>
            <a:ext cx="11282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4F6E1-44A9-1DD5-63E8-D22097DDFC57}"/>
              </a:ext>
            </a:extLst>
          </p:cNvPr>
          <p:cNvSpPr txBox="1"/>
          <p:nvPr/>
        </p:nvSpPr>
        <p:spPr>
          <a:xfrm>
            <a:off x="6821907" y="574408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less CPP</a:t>
            </a:r>
          </a:p>
          <a:p>
            <a:r>
              <a:rPr lang="en-IE" dirty="0"/>
              <a:t>Not moving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9E7F36-BE81-5F46-787B-2E42E16CE457}"/>
              </a:ext>
            </a:extLst>
          </p:cNvPr>
          <p:cNvCxnSpPr/>
          <p:nvPr/>
        </p:nvCxnSpPr>
        <p:spPr>
          <a:xfrm>
            <a:off x="1085516" y="4133515"/>
            <a:ext cx="104594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DCE3D-6B9F-28F1-0721-920BDF80B7F9}"/>
              </a:ext>
            </a:extLst>
          </p:cNvPr>
          <p:cNvCxnSpPr/>
          <p:nvPr/>
        </p:nvCxnSpPr>
        <p:spPr>
          <a:xfrm>
            <a:off x="1149684" y="1155032"/>
            <a:ext cx="10496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2" y="205098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6EBEA5-3DC1-3DC9-3974-0AFDC45D9EC6}"/>
              </a:ext>
            </a:extLst>
          </p:cNvPr>
          <p:cNvSpPr txBox="1"/>
          <p:nvPr/>
        </p:nvSpPr>
        <p:spPr>
          <a:xfrm>
            <a:off x="5507790" y="5322300"/>
            <a:ext cx="6583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Peak around 500 ; BCP drop slop faster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BCP slop raise after DDL 15 (emergency due to time pressure?)</a:t>
            </a:r>
          </a:p>
          <a:p>
            <a:r>
              <a:rPr lang="en-IE" b="1" dirty="0"/>
              <a:t>Where 123 come from- look deeper</a:t>
            </a:r>
          </a:p>
        </p:txBody>
      </p: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98351-1927-9118-C6C8-37FCE17C572B}"/>
              </a:ext>
            </a:extLst>
          </p:cNvPr>
          <p:cNvGrpSpPr/>
          <p:nvPr/>
        </p:nvGrpSpPr>
        <p:grpSpPr>
          <a:xfrm>
            <a:off x="9036608" y="2130497"/>
            <a:ext cx="167040" cy="583200"/>
            <a:chOff x="9036608" y="2130497"/>
            <a:chExt cx="16704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14:cNvPr>
                <p14:cNvContentPartPr/>
                <p14:nvPr/>
              </p14:nvContentPartPr>
              <p14:xfrm>
                <a:off x="9036608" y="2130497"/>
                <a:ext cx="150840" cy="1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0488" y="2124377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14:cNvPr>
                <p14:cNvContentPartPr/>
                <p14:nvPr/>
              </p14:nvContentPartPr>
              <p14:xfrm>
                <a:off x="9053168" y="2353697"/>
                <a:ext cx="150480" cy="4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47048" y="2347577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14:cNvPr>
                <p14:cNvContentPartPr/>
                <p14:nvPr/>
              </p14:nvContentPartPr>
              <p14:xfrm>
                <a:off x="9052808" y="2197457"/>
                <a:ext cx="56160" cy="51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688" y="2191337"/>
                  <a:ext cx="684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14:cNvPr>
              <p14:cNvContentPartPr/>
              <p14:nvPr/>
            </p14:nvContentPartPr>
            <p14:xfrm>
              <a:off x="3566408" y="2384657"/>
              <a:ext cx="451080" cy="70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0288" y="2378537"/>
                <a:ext cx="46332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09112-F05C-C322-25A5-5E48B67CB976}"/>
              </a:ext>
            </a:extLst>
          </p:cNvPr>
          <p:cNvCxnSpPr/>
          <p:nvPr/>
        </p:nvCxnSpPr>
        <p:spPr>
          <a:xfrm>
            <a:off x="1138989" y="3850105"/>
            <a:ext cx="8951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A61C4-3ECA-A921-74B6-0CC721706984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more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41254-7FC0-D7BB-38F8-D4DCB68EE29D}"/>
              </a:ext>
            </a:extLst>
          </p:cNvPr>
          <p:cNvCxnSpPr/>
          <p:nvPr/>
        </p:nvCxnSpPr>
        <p:spPr>
          <a:xfrm>
            <a:off x="1593516" y="3828716"/>
            <a:ext cx="9760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0B470-0FB4-C548-546A-1DA6CABC55C9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less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</a:t>
            </a:r>
            <a:br>
              <a:rPr lang="en-IE" sz="3700" dirty="0"/>
            </a:br>
            <a:r>
              <a:rPr lang="en-IE" sz="3700" dirty="0"/>
              <a:t>pre-</a:t>
            </a:r>
            <a:r>
              <a:rPr lang="en-US" altLang="zh-CN" sz="3700" b="1" dirty="0"/>
              <a:t>Feedback</a:t>
            </a:r>
            <a:r>
              <a:rPr lang="en-IE" sz="3700" dirty="0"/>
              <a:t> -188ms (FB)</a:t>
            </a:r>
            <a:br>
              <a:rPr lang="en-IE" sz="3700" dirty="0"/>
            </a:br>
            <a:r>
              <a:rPr lang="en-US" altLang="zh-CN" sz="3700" dirty="0" err="1">
                <a:highlight>
                  <a:srgbClr val="FFFF00"/>
                </a:highlight>
              </a:rPr>
              <a:t>pre_cue</a:t>
            </a:r>
            <a:r>
              <a:rPr lang="en-US" altLang="zh-CN" sz="3700" dirty="0">
                <a:highlight>
                  <a:srgbClr val="FFFF00"/>
                </a:highlight>
              </a:rPr>
              <a:t> </a:t>
            </a:r>
            <a:r>
              <a:rPr lang="en-IE" sz="3700" dirty="0">
                <a:highlight>
                  <a:srgbClr val="FFFF00"/>
                </a:highlight>
              </a:rPr>
              <a:t>-188ms (used now)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  <a:r>
              <a:rPr lang="zh-CN" altLang="en-US" sz="2000" b="1" dirty="0">
                <a:solidFill>
                  <a:srgbClr val="FFFFFF"/>
                </a:solidFill>
              </a:rPr>
              <a:t>； </a:t>
            </a:r>
            <a:r>
              <a:rPr lang="en-US" altLang="zh-CN" sz="2000" b="1" dirty="0">
                <a:solidFill>
                  <a:srgbClr val="FFFFFF"/>
                </a:solidFill>
              </a:rPr>
              <a:t>response </a:t>
            </a:r>
            <a:r>
              <a:rPr lang="en-IE" altLang="zh-CN" sz="2000" b="1" dirty="0">
                <a:solidFill>
                  <a:srgbClr val="FFFFFF"/>
                </a:solidFill>
              </a:rPr>
              <a:t>at</a:t>
            </a: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  <a:r>
              <a:rPr lang="en-IE" altLang="zh-CN" sz="2000" b="1" dirty="0">
                <a:solidFill>
                  <a:srgbClr val="FFFFFF"/>
                </a:solidFill>
              </a:rPr>
              <a:t>200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wrong higher (post EMG) because of surprise?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6EE5F-DECF-821B-01B0-485ED59C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7319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74558-6985-C00E-9920-4C62608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dirty="0">
                <a:solidFill>
                  <a:srgbClr val="FFFFFF"/>
                </a:solidFill>
              </a:rPr>
              <a:t>cue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 observes diff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 has slightly higher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Similar scalp plot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23288-83A0-9574-DADA-E09618F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A94259-4EEF-D4D7-7454-32E43FC6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5" y="-1037845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BBA99-5833-513E-3612-4FA10978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30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5DBA53-894B-8E72-AA9F-54448881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55" y="-1000907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E8CDA-34DC-55AA-9306-135D75B17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" y="-1000908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Same amplitude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~=40ms faster!!!!!!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65708-2DD8-84DD-244F-2063EAB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92" y="15479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D7625-664C-7D2A-27CD-40877A1D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" y="-1000908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14:cNvPr>
              <p14:cNvContentPartPr/>
              <p14:nvPr/>
            </p14:nvContentPartPr>
            <p14:xfrm>
              <a:off x="5668527" y="3114854"/>
              <a:ext cx="1253880" cy="45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527" y="3105854"/>
                <a:ext cx="12715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9847521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BCP (-750:600) see -300(CPP) motor area more </a:t>
            </a:r>
            <a:r>
              <a:rPr lang="en-US" sz="3200" dirty="0" err="1"/>
              <a:t>concertanted</a:t>
            </a:r>
            <a:endParaRPr lang="en-US" sz="3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998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D9BEF-A696-0EBA-1BAA-31402609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11" y="-1348281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14:cNvPr>
              <p14:cNvContentPartPr/>
              <p14:nvPr/>
            </p14:nvContentPartPr>
            <p14:xfrm>
              <a:off x="5698499" y="2838458"/>
              <a:ext cx="868320" cy="42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9859" y="2829458"/>
                <a:ext cx="8859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14:cNvPr>
              <p14:cNvContentPartPr/>
              <p14:nvPr/>
            </p14:nvContentPartPr>
            <p14:xfrm>
              <a:off x="5794619" y="2881298"/>
              <a:ext cx="797400" cy="11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619" y="2872298"/>
                <a:ext cx="8150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faster  </a:t>
            </a:r>
            <a:r>
              <a:rPr lang="en-US" altLang="zh-CN" sz="2200" b="1" dirty="0"/>
              <a:t>acc</a:t>
            </a:r>
            <a:r>
              <a:rPr lang="en-US" sz="2200" b="1" dirty="0"/>
              <a:t> in correct(L) and wrong!!!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BCP lower peak in wrong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5342A-4670-DF33-6EC7-94D796AE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30116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71F22-05DC-578A-89FF-1E38EBC75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70" y="1615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L: Same acc but </a:t>
            </a:r>
            <a:r>
              <a:rPr lang="en-US" sz="2000" b="1" dirty="0"/>
              <a:t>BCP drops earlier </a:t>
            </a:r>
            <a:r>
              <a:rPr lang="en-US" sz="2000" dirty="0"/>
              <a:t>and lower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R: BCP earlier </a:t>
            </a:r>
            <a:r>
              <a:rPr lang="en-US" altLang="zh-CN" sz="2000" dirty="0"/>
              <a:t>acc (40ms); high peak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EFF0C-D281-8CA6-DBEA-AC16688FB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4" y="28784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67797-CCF8-D08F-270D-27AD10B6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23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Among </a:t>
            </a:r>
            <a:r>
              <a:rPr lang="en-US" sz="2200" b="1" dirty="0"/>
              <a:t>wrong</a:t>
            </a:r>
            <a:r>
              <a:rPr lang="en-US" sz="2200" dirty="0"/>
              <a:t> trials 200:200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L: BCP earlier and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R: FDI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7131-A6E3-28F7-0920-E29C34EA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51" y="24657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BE35E-5F58-CD54-2FF2-399BCEB2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32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b="1" dirty="0"/>
              <a:t>SL -188 pre cue</a:t>
            </a:r>
          </a:p>
          <a:p>
            <a:r>
              <a:rPr lang="en-IE" dirty="0"/>
              <a:t>RL -</a:t>
            </a:r>
            <a:r>
              <a:rPr lang="en-IE" sz="2800" dirty="0"/>
              <a:t> 188 pre cue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correct-wrong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Right response larger amplitude</a:t>
            </a:r>
          </a:p>
          <a:p>
            <a:r>
              <a:rPr lang="en-IE" sz="2200" dirty="0"/>
              <a:t>Correct larger than wrong</a:t>
            </a:r>
          </a:p>
          <a:p>
            <a:r>
              <a:rPr lang="en-IE" sz="2200" b="1" dirty="0"/>
              <a:t>Start 300ms after stimuli</a:t>
            </a:r>
          </a:p>
          <a:p>
            <a:r>
              <a:rPr lang="en-IE" sz="2200" dirty="0"/>
              <a:t>Right hand peaks faster and maintains longer</a:t>
            </a:r>
          </a:p>
          <a:p>
            <a:r>
              <a:rPr lang="en-IE" sz="2200" dirty="0"/>
              <a:t>Scalp plot not observes (CPP too strong)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93455-4F39-AFFD-8A6E-CDCD4E83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High-low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High faster slop after 300ms</a:t>
            </a:r>
          </a:p>
          <a:p>
            <a:r>
              <a:rPr lang="en-IE" sz="2200" dirty="0"/>
              <a:t>High-right(blue) have a shorter maintain period</a:t>
            </a:r>
          </a:p>
          <a:p>
            <a:endParaRPr lang="en-IE" sz="2200" dirty="0"/>
          </a:p>
          <a:p>
            <a:r>
              <a:rPr lang="en-IE" sz="2200" dirty="0"/>
              <a:t>We know there’s diff  between correct vs wrong and high vs low, then check FDFI vs BCP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BEF27-7BC7-E548-ED18-26DA4C71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61" y="668316"/>
            <a:ext cx="7399472" cy="55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4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IE" sz="3000" dirty="0"/>
              <a:t>Right-correct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281A5-E208-CAC1-2997-B6276C09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3" b="12485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3CB8ED-5E43-DEB9-95DB-3B81A680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IE" sz="2400" dirty="0"/>
              <a:t> 600-900 motor area most </a:t>
            </a:r>
            <a:r>
              <a:rPr lang="en-IE" sz="2400" dirty="0" err="1"/>
              <a:t>observious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14:cNvPr>
              <p14:cNvContentPartPr/>
              <p14:nvPr/>
            </p14:nvContentPartPr>
            <p14:xfrm>
              <a:off x="4197488" y="3390137"/>
              <a:ext cx="407160" cy="26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8488" y="3381137"/>
                <a:ext cx="42480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 fontScale="92500" lnSpcReduction="20000"/>
          </a:bodyPr>
          <a:lstStyle/>
          <a:p>
            <a:r>
              <a:rPr lang="en-IE" sz="2200" dirty="0"/>
              <a:t>In right: BCP is slightly higher and decrease slower than </a:t>
            </a:r>
            <a:r>
              <a:rPr lang="en-IE" sz="2200" dirty="0" err="1"/>
              <a:t>Fdi</a:t>
            </a:r>
            <a:endParaRPr lang="en-IE" sz="2200" dirty="0"/>
          </a:p>
          <a:p>
            <a:endParaRPr lang="en-IE" sz="2200" dirty="0"/>
          </a:p>
          <a:p>
            <a:r>
              <a:rPr lang="en-IE" sz="2200" b="1" dirty="0"/>
              <a:t>* in CPP plot </a:t>
            </a:r>
            <a:r>
              <a:rPr lang="en-IE" sz="2200" dirty="0"/>
              <a:t>BCP is 40ms faster than FDI, but here the build- up 300ms seems same</a:t>
            </a:r>
          </a:p>
          <a:p>
            <a:endParaRPr lang="en-IE" sz="2200" dirty="0"/>
          </a:p>
          <a:p>
            <a:r>
              <a:rPr lang="en-IE" sz="2200" dirty="0"/>
              <a:t>Try more precise sorting / C3,C4 location to make the diff more observes</a:t>
            </a:r>
          </a:p>
          <a:p>
            <a:r>
              <a:rPr lang="en-IE" sz="2200" dirty="0"/>
              <a:t>*want see diff in 0-1500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9CB24-E69A-AAEC-FEB5-4256917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5" y="768737"/>
            <a:ext cx="6946160" cy="52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3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BCP higher more observes in correct only trials</a:t>
            </a:r>
          </a:p>
          <a:p>
            <a:r>
              <a:rPr lang="en-IE" sz="2200" dirty="0"/>
              <a:t>*but not sure why no observes diff in left response (BCP slightly lower)</a:t>
            </a:r>
          </a:p>
          <a:p>
            <a:endParaRPr lang="en-IE" sz="2200" dirty="0"/>
          </a:p>
          <a:p>
            <a:endParaRPr lang="en-IE" sz="2200" dirty="0"/>
          </a:p>
          <a:p>
            <a:r>
              <a:rPr lang="en-IE" sz="2200" dirty="0"/>
              <a:t>Sorting more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5CA40-8E6E-1A82-C789-5AC35D50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63" y="903244"/>
            <a:ext cx="6735349" cy="50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5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only+ only 0.14)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BCP higher amplitude, deeper slop</a:t>
            </a:r>
          </a:p>
          <a:p>
            <a:endParaRPr lang="en-IE" sz="2200" dirty="0"/>
          </a:p>
          <a:p>
            <a:endParaRPr lang="en-IE" sz="2200" dirty="0"/>
          </a:p>
          <a:p>
            <a:endParaRPr lang="en-IE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9704C-AC09-3D2D-D74E-E01DC3EC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6" y="704571"/>
            <a:ext cx="6936032" cy="5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br>
              <a:rPr lang="en-IE" sz="2800"/>
            </a:br>
            <a:endParaRPr lang="en-IE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C9867-EF8D-0943-E810-7F4660A4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08" y="-46652"/>
            <a:ext cx="4366641" cy="3274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2D123-93DC-B6BC-AB3A-2F53598E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82" y="-56195"/>
            <a:ext cx="4413022" cy="330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5FD71-905E-3E6E-BF2F-FA8FC104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4589"/>
            <a:ext cx="4334475" cy="325085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90404-2DF6-F1D7-42E2-866A95587631}"/>
              </a:ext>
            </a:extLst>
          </p:cNvPr>
          <p:cNvSpPr txBox="1"/>
          <p:nvPr/>
        </p:nvSpPr>
        <p:spPr>
          <a:xfrm>
            <a:off x="682432" y="466429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LRP  FDI-BCP (Correct only+ only 0.14)</a:t>
            </a:r>
            <a:br>
              <a:rPr lang="en-IE" sz="1800" dirty="0"/>
            </a:br>
            <a:r>
              <a:rPr lang="en-IE" sz="1800" b="1" dirty="0"/>
              <a:t>C3C4+(115 54) more FDI 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D19B22</a:t>
            </a:r>
            <a:r>
              <a:rPr lang="zh-CN" altLang="en-US" sz="1800" b="1" dirty="0"/>
              <a:t>）</a:t>
            </a:r>
            <a:br>
              <a:rPr lang="en-IE" sz="1800" b="1" dirty="0"/>
            </a:br>
            <a:r>
              <a:rPr lang="en-IE" sz="1800" dirty="0"/>
              <a:t>C3c4 </a:t>
            </a:r>
            <a:br>
              <a:rPr lang="en-IE" sz="1800" b="1" dirty="0"/>
            </a:br>
            <a:r>
              <a:rPr lang="en-IE" sz="1800" dirty="0"/>
              <a:t>C3C4-(110 52) more BCP</a:t>
            </a:r>
            <a:endParaRPr lang="en-I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D34994-0346-2522-1861-5ADFA32C8185}"/>
              </a:ext>
            </a:extLst>
          </p:cNvPr>
          <p:cNvSpPr txBox="1"/>
          <p:nvPr/>
        </p:nvSpPr>
        <p:spPr>
          <a:xfrm>
            <a:off x="6620042" y="4911519"/>
            <a:ext cx="380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diff of L &amp;R; (</a:t>
            </a:r>
            <a:r>
              <a:rPr lang="en-US" altLang="zh-CN" b="1" dirty="0"/>
              <a:t>norm. Muscle size/ fine control/ priority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C3C4+ is more symmetric </a:t>
            </a:r>
          </a:p>
          <a:p>
            <a:r>
              <a:rPr lang="en-US" dirty="0"/>
              <a:t>Use which location?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92978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/>
              <a:t>SL -188 pre cue</a:t>
            </a:r>
          </a:p>
          <a:p>
            <a:r>
              <a:rPr lang="en-IE" b="1" dirty="0"/>
              <a:t>RL -</a:t>
            </a:r>
            <a:r>
              <a:rPr lang="en-IE" sz="2800" b="1" dirty="0"/>
              <a:t> 188 pre cue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208420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2399-01A4-240A-FD6B-C5330B3A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9F0D79-BF2A-6C67-7166-F55FD574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1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ADDF-98D7-1177-C46E-5D53E96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92B9A0-15FF-194D-32F5-0D386B2D9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790" y="1915486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A234-6BB9-549A-76C6-B9748FC4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7608F4-1F5E-66DB-73DD-4B9166BC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23E26-6066-F841-203E-5AEDE14B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173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* trial number 4:1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36" y="-2"/>
            <a:ext cx="6259502" cy="4694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45CE3-7537-55B0-55AB-C34B5538A0DE}"/>
              </a:ext>
            </a:extLst>
          </p:cNvPr>
          <p:cNvSpPr txBox="1"/>
          <p:nvPr/>
        </p:nvSpPr>
        <p:spPr>
          <a:xfrm>
            <a:off x="5483895" y="4566158"/>
            <a:ext cx="6592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C1 (at baseline on)</a:t>
            </a:r>
          </a:p>
          <a:p>
            <a:r>
              <a:rPr lang="en-IE" dirty="0"/>
              <a:t>SSVEP (after baseline on)</a:t>
            </a:r>
          </a:p>
          <a:p>
            <a:r>
              <a:rPr lang="en-IE" dirty="0"/>
              <a:t>Emergency (300ms after cue change)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</a:t>
            </a:r>
          </a:p>
          <a:p>
            <a:r>
              <a:rPr lang="en-IE" dirty="0"/>
              <a:t>Drop after decision/ action; maintain if wrong</a:t>
            </a:r>
          </a:p>
          <a:p>
            <a:r>
              <a:rPr lang="en-IE" dirty="0"/>
              <a:t>Second peak after DDL1.5 (Emergency caused by time pressure?)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E05F0-3028-2031-8B78-E81750CACAC8}"/>
              </a:ext>
            </a:extLst>
          </p:cNvPr>
          <p:cNvSpPr txBox="1"/>
          <p:nvPr/>
        </p:nvSpPr>
        <p:spPr>
          <a:xfrm>
            <a:off x="6871369" y="5467088"/>
            <a:ext cx="428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peak at 600</a:t>
            </a:r>
          </a:p>
          <a:p>
            <a:r>
              <a:rPr lang="en-IE" dirty="0"/>
              <a:t>Move from partial to centra?</a:t>
            </a:r>
          </a:p>
        </p:txBody>
      </p:sp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399D5-8A96-8519-1B5B-D4AB7A24F682}"/>
              </a:ext>
            </a:extLst>
          </p:cNvPr>
          <p:cNvSpPr txBox="1"/>
          <p:nvPr/>
        </p:nvSpPr>
        <p:spPr>
          <a:xfrm>
            <a:off x="6629401" y="558625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Maintain for the rest</a:t>
            </a:r>
          </a:p>
          <a:p>
            <a:r>
              <a:rPr lang="en-IE" dirty="0"/>
              <a:t>Location not moving</a:t>
            </a:r>
          </a:p>
        </p:txBody>
      </p:sp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1494</Words>
  <Application>Microsoft Office PowerPoint</Application>
  <PresentationFormat>Widescreen</PresentationFormat>
  <Paragraphs>213</Paragraphs>
  <Slides>53</Slides>
  <Notes>21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Office Theme</vt:lpstr>
      <vt:lpstr>To update list (15 July 2024) 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 pre-Feedback -188ms (FB) pre_cue -188ms (used now)</vt:lpstr>
      <vt:lpstr>Correct Vs Wrong       (-188 before cue)</vt:lpstr>
      <vt:lpstr>correct (-750:600) see -300(CPP) post EVOFF depolarization??</vt:lpstr>
      <vt:lpstr>wrong (-750:600) see -300 no CPP </vt:lpstr>
      <vt:lpstr>High vs low (-188 before cue)</vt:lpstr>
      <vt:lpstr>high (-750:600) see -300(CPP)</vt:lpstr>
      <vt:lpstr>low (-750:600) see -300( smaller CPP)</vt:lpstr>
      <vt:lpstr>FDI vs BCP correct (-188 before cue)</vt:lpstr>
      <vt:lpstr>FDI (-750:600) see -300(CPP higher)</vt:lpstr>
      <vt:lpstr>BCP (-750:600) see -300(CPP) motor area more concertanted</vt:lpstr>
      <vt:lpstr>FDI vs BCP correct(L) wrong(R)</vt:lpstr>
      <vt:lpstr>FDI vs BCP correct high(0.14 left) low (0.07) right</vt:lpstr>
      <vt:lpstr>FDI vs BCP wrong high(0.14 left) low (0.07) right</vt:lpstr>
      <vt:lpstr>LRP analysis</vt:lpstr>
      <vt:lpstr>LRP  correct-wrong </vt:lpstr>
      <vt:lpstr>LRP  High-low </vt:lpstr>
      <vt:lpstr>Right-correct</vt:lpstr>
      <vt:lpstr>LRP  FDI-BCP </vt:lpstr>
      <vt:lpstr>LRP  FDI-BCP (Correct only) </vt:lpstr>
      <vt:lpstr>LRP  FDI-BCP (Correct only+ only 0.14) </vt:lpstr>
      <vt:lpstr> </vt:lpstr>
      <vt:lpstr>LRP analysis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43</cp:revision>
  <dcterms:created xsi:type="dcterms:W3CDTF">2024-07-03T13:23:16Z</dcterms:created>
  <dcterms:modified xsi:type="dcterms:W3CDTF">2024-07-12T12:42:05Z</dcterms:modified>
</cp:coreProperties>
</file>